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1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640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75" y="673116"/>
            <a:ext cx="1961335" cy="12319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1126</cp:revision>
  <dcterms:created xsi:type="dcterms:W3CDTF">2020-10-19T16:39:39Z</dcterms:created>
  <dcterms:modified xsi:type="dcterms:W3CDTF">2023-08-10T11:06:07Z</dcterms:modified>
</cp:coreProperties>
</file>